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388E-88D5-4B00-8803-CD592574CF5B}" type="datetimeFigureOut">
              <a:rPr lang="en-US" smtClean="0"/>
              <a:t>11/1/2010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0C609-3FBA-492A-BB11-A7B4D16496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388E-88D5-4B00-8803-CD592574CF5B}" type="datetimeFigureOut">
              <a:rPr lang="en-US" smtClean="0"/>
              <a:t>11/1/2010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0C609-3FBA-492A-BB11-A7B4D16496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388E-88D5-4B00-8803-CD592574CF5B}" type="datetimeFigureOut">
              <a:rPr lang="en-US" smtClean="0"/>
              <a:t>11/1/2010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0C609-3FBA-492A-BB11-A7B4D16496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388E-88D5-4B00-8803-CD592574CF5B}" type="datetimeFigureOut">
              <a:rPr lang="en-US" smtClean="0"/>
              <a:t>11/1/2010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0C609-3FBA-492A-BB11-A7B4D16496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388E-88D5-4B00-8803-CD592574CF5B}" type="datetimeFigureOut">
              <a:rPr lang="en-US" smtClean="0"/>
              <a:t>11/1/2010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0C609-3FBA-492A-BB11-A7B4D16496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388E-88D5-4B00-8803-CD592574CF5B}" type="datetimeFigureOut">
              <a:rPr lang="en-US" smtClean="0"/>
              <a:t>11/1/2010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0C609-3FBA-492A-BB11-A7B4D16496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388E-88D5-4B00-8803-CD592574CF5B}" type="datetimeFigureOut">
              <a:rPr lang="en-US" smtClean="0"/>
              <a:t>11/1/2010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0C609-3FBA-492A-BB11-A7B4D16496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388E-88D5-4B00-8803-CD592574CF5B}" type="datetimeFigureOut">
              <a:rPr lang="en-US" smtClean="0"/>
              <a:t>11/1/2010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0C609-3FBA-492A-BB11-A7B4D16496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388E-88D5-4B00-8803-CD592574CF5B}" type="datetimeFigureOut">
              <a:rPr lang="en-US" smtClean="0"/>
              <a:t>11/1/2010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0C609-3FBA-492A-BB11-A7B4D16496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388E-88D5-4B00-8803-CD592574CF5B}" type="datetimeFigureOut">
              <a:rPr lang="en-US" smtClean="0"/>
              <a:t>11/1/2010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0C609-3FBA-492A-BB11-A7B4D16496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6388E-88D5-4B00-8803-CD592574CF5B}" type="datetimeFigureOut">
              <a:rPr lang="en-US" smtClean="0"/>
              <a:t>11/1/2010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0C609-3FBA-492A-BB11-A7B4D16496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66388E-88D5-4B00-8803-CD592574CF5B}" type="datetimeFigureOut">
              <a:rPr lang="en-US" smtClean="0"/>
              <a:t>11/1/2010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0C609-3FBA-492A-BB11-A7B4D164965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2.gstatic.com/images?q=tbn:ANd9GcRJz_KwvZdRXN73pJwd3xgB3LkS0qTTUl_V-c8P6Hq9ZTQLoA0&amp;t=1&amp;usg=__PA0iL9T591pYXdBJY4ocesOQfH0=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2209800"/>
            <a:ext cx="1819275" cy="2505076"/>
          </a:xfrm>
          <a:prstGeom prst="rect">
            <a:avLst/>
          </a:prstGeom>
          <a:noFill/>
        </p:spPr>
      </p:pic>
      <p:pic>
        <p:nvPicPr>
          <p:cNvPr id="1028" name="Picture 4" descr="http://t0.gstatic.com/images?q=tbn:ANd9GcRqCo_BukJeIiQ6erFv-j9yxqKaRhv0t2BUUy03Oq1VQOehuCw&amp;t=1&amp;usg=__6eNpdH6N6q6SG-Bm3oqAhos8t7M=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1066800"/>
            <a:ext cx="1676400" cy="2724151"/>
          </a:xfrm>
          <a:prstGeom prst="rect">
            <a:avLst/>
          </a:prstGeom>
          <a:noFill/>
        </p:spPr>
      </p:pic>
      <p:pic>
        <p:nvPicPr>
          <p:cNvPr id="1030" name="Picture 6" descr="http://t1.gstatic.com/images?q=tbn:ANd9GcSEgO4pgDzniyHBDIl56V5a1nFYSPp56ZSxkuosq-Ih5DCgtjs&amp;t=1&amp;usg=__xGfAhuFhlCS-fEzAnCn3Y3BEkiA=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9800" y="2590800"/>
            <a:ext cx="2209800" cy="206692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22860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Voilà une fille.  Elle s’appelle Lisa Simpson.  Lisa est intelligente et elle n’est pas timide.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57800" y="4611231"/>
            <a:ext cx="3733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Voilà Maggie.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Elle est la sœur de Lisa.  Elle est gentille mais elle n’est pas bavarde.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611231"/>
            <a:ext cx="3733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Voilà Bart.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Il est le frère de Lisa.  Il est paresseux et pénible.</a:t>
            </a:r>
            <a:endParaRPr lang="fr-FR" sz="28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2.gstatic.com/images?q=tbn:ANd9GcRJz_KwvZdRXN73pJwd3xgB3LkS0qTTUl_V-c8P6Hq9ZTQLoA0&amp;t=1&amp;usg=__PA0iL9T591pYXdBJY4ocesOQfH0=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19275" cy="250507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410200" y="5334000"/>
            <a:ext cx="3733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Voilà </a:t>
            </a:r>
            <a:r>
              <a:rPr lang="fr-FR" sz="2800" dirty="0" err="1" smtClean="0">
                <a:latin typeface="Kristen ITC" pitchFamily="66" charset="0"/>
              </a:rPr>
              <a:t>Milhouse</a:t>
            </a:r>
            <a:r>
              <a:rPr lang="fr-FR" sz="2800" dirty="0" smtClean="0">
                <a:latin typeface="Kristen ITC" pitchFamily="66" charset="0"/>
              </a:rPr>
              <a:t>.  Il est un ami de Bart.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4038600"/>
            <a:ext cx="3733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Voilà Jessica.  Elle est une amie de Bart.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4098" name="Picture 2" descr="http://t2.gstatic.com/images?q=tbn:ANd9GcT0nFc5WSdqcDWyR7pbhkiiXvxFovPZZJMy-0T6Og9i_58nJew&amp;t=1&amp;usg=__LsLYPTsLSfkAnC_4Q4oHr1MOqag=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2286000"/>
            <a:ext cx="1647825" cy="2781300"/>
          </a:xfrm>
          <a:prstGeom prst="rect">
            <a:avLst/>
          </a:prstGeom>
          <a:noFill/>
        </p:spPr>
      </p:pic>
      <p:pic>
        <p:nvPicPr>
          <p:cNvPr id="4100" name="Picture 4" descr="http://t3.gstatic.com/images?q=tbn:ANd9GcRb6hQNN-brgF4la7Ipo-FitVwi_P-fYn2jc3vZ6yxj-5QY6zQ&amp;t=1&amp;usg=__-qo8k5zfacVfibyx6xW9qhpJtvs=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00" y="1828800"/>
            <a:ext cx="2124075" cy="215265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124200" y="304800"/>
            <a:ext cx="6019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rgbClr val="00B050"/>
                </a:solidFill>
                <a:latin typeface="Kristen ITC" pitchFamily="66" charset="0"/>
              </a:rPr>
              <a:t>Quelle est la différence entre « un ami » et « une amie »?</a:t>
            </a:r>
            <a:endParaRPr lang="fr-FR" sz="2800" dirty="0">
              <a:solidFill>
                <a:srgbClr val="00B050"/>
              </a:solidFill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2.gstatic.com/images?q=tbn:ANd9GcRJz_KwvZdRXN73pJwd3xgB3LkS0qTTUl_V-c8P6Hq9ZTQLoA0&amp;t=1&amp;usg=__PA0iL9T591pYXdBJY4ocesOQfH0=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19275" cy="2505076"/>
          </a:xfrm>
          <a:prstGeom prst="rect">
            <a:avLst/>
          </a:prstGeom>
          <a:noFill/>
        </p:spPr>
      </p:pic>
      <p:pic>
        <p:nvPicPr>
          <p:cNvPr id="15362" name="Picture 2" descr="http://www.chelmsfordlibrary.org/community_info/simpsons/springfield-elementar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762000"/>
            <a:ext cx="4419600" cy="33147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914400" y="4267200"/>
            <a:ext cx="716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Voilà l’école de Bart et Lisa Simpson.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11" name="Picture 4" descr="http://t0.gstatic.com/images?q=tbn:ANd9GcRqCo_BukJeIiQ6erFv-j9yxqKaRhv0t2BUUy03Oq1VQOehuCw&amp;t=1&amp;usg=__6eNpdH6N6q6SG-Bm3oqAhos8t7M=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67600" y="0"/>
            <a:ext cx="1676400" cy="27241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38200" y="0"/>
            <a:ext cx="716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Les écoles en France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16386" name="Picture 2" descr="http://t1.gstatic.com/images?q=tbn:ANd9GcQjGIryPEqawiGImg-3iOPJnMiIZe1vX7IgwrJ8FPqe6spDZeI&amp;t=1&amp;usg=__zUpCtQ9_EkL7jnVsbOZMo8GraeA=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52600"/>
            <a:ext cx="4419600" cy="2941045"/>
          </a:xfrm>
          <a:prstGeom prst="rect">
            <a:avLst/>
          </a:prstGeom>
          <a:noFill/>
        </p:spPr>
      </p:pic>
      <p:pic>
        <p:nvPicPr>
          <p:cNvPr id="16390" name="Picture 6" descr="http://t2.gstatic.com/images?q=tbn:ANd9GcR6HECME65j8VlFL45Iu_w2lEImMSaYnhdwTTD1MnfBP2vYXvA&amp;t=1&amp;h=144&amp;w=258&amp;usg=__iAl62Mtmpa11SGPoKpVTP2LsYo8="/>
          <p:cNvPicPr>
            <a:picLocks noChangeAspect="1" noChangeArrowheads="1"/>
          </p:cNvPicPr>
          <p:nvPr/>
        </p:nvPicPr>
        <p:blipFill>
          <a:blip r:embed="rId3"/>
          <a:srcRect l="7729" r="3625"/>
          <a:stretch>
            <a:fillRect/>
          </a:stretch>
        </p:blipFill>
        <p:spPr bwMode="auto">
          <a:xfrm>
            <a:off x="4572000" y="1769534"/>
            <a:ext cx="4572000" cy="2878668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0" y="4876800"/>
            <a:ext cx="4038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L’école maternelle</a:t>
            </a:r>
          </a:p>
          <a:p>
            <a:pPr algn="ctr"/>
            <a:r>
              <a:rPr lang="fr-FR" sz="3200" dirty="0" smtClean="0">
                <a:latin typeface="Kristen ITC" pitchFamily="66" charset="0"/>
              </a:rPr>
              <a:t>2-6 ans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76800" y="4876800"/>
            <a:ext cx="4267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L’école élémentaire</a:t>
            </a:r>
          </a:p>
          <a:p>
            <a:pPr algn="ctr"/>
            <a:r>
              <a:rPr lang="fr-FR" sz="3200" dirty="0" smtClean="0">
                <a:latin typeface="Kristen ITC" pitchFamily="66" charset="0"/>
              </a:rPr>
              <a:t>6-11 ans</a:t>
            </a:r>
            <a:endParaRPr lang="fr-FR" sz="32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38200" y="0"/>
            <a:ext cx="716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Les écoles en France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16392" name="Picture 8" descr="http://t0.gstatic.com/images?q=tbn:ANd9GcQvZt30KuhwMnoHnF5V3GEj0xSuToKo7JNmKwXvzvr1ssJ4E7Y&amp;t=1&amp;usg=__TI4ldG9yFpmNOa3XNiWOLbvDBnk=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09600"/>
            <a:ext cx="3962400" cy="2967977"/>
          </a:xfrm>
          <a:prstGeom prst="rect">
            <a:avLst/>
          </a:prstGeom>
          <a:noFill/>
        </p:spPr>
      </p:pic>
      <p:pic>
        <p:nvPicPr>
          <p:cNvPr id="16394" name="Picture 10" descr="http://t1.gstatic.com/images?q=tbn:ANd9GcSsPlKBHGQ64F6YR-NsXt9WFdKs60vR6B2QLHw1CVg3MYfo4D0&amp;t=1&amp;usg=__dDIzdLabWGjxwnCypMom7EKTENw=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1" y="684071"/>
            <a:ext cx="3886200" cy="2925905"/>
          </a:xfrm>
          <a:prstGeom prst="rect">
            <a:avLst/>
          </a:prstGeom>
          <a:noFill/>
        </p:spPr>
      </p:pic>
      <p:pic>
        <p:nvPicPr>
          <p:cNvPr id="16396" name="Picture 12" descr="http://t2.gstatic.com/images?q=tbn:ANd9GcS0aZ8c7hS0DqL-7CjQRUNwGewXsftMtM1MCxTEpqzf9QFV0XU&amp;t=1&amp;usg=__fdwnbHjL8BlAdthvZ5j0Xq9daqY=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09800" y="4572000"/>
            <a:ext cx="2895600" cy="2094924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0" y="3581400"/>
            <a:ext cx="4038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Le collège</a:t>
            </a:r>
          </a:p>
          <a:p>
            <a:pPr algn="ctr"/>
            <a:r>
              <a:rPr lang="fr-FR" sz="3200" dirty="0" smtClean="0">
                <a:latin typeface="Kristen ITC" pitchFamily="66" charset="0"/>
              </a:rPr>
              <a:t>11-15 ans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05400" y="3581400"/>
            <a:ext cx="4038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Le lycée</a:t>
            </a:r>
          </a:p>
          <a:p>
            <a:pPr algn="ctr"/>
            <a:r>
              <a:rPr lang="fr-FR" sz="3200" dirty="0" smtClean="0">
                <a:latin typeface="Kristen ITC" pitchFamily="66" charset="0"/>
              </a:rPr>
              <a:t>15-18 ans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05400" y="5181600"/>
            <a:ext cx="403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L’université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 rot="10800000">
            <a:off x="5257800" y="5867400"/>
            <a:ext cx="3048000" cy="158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112</Words>
  <Application>Microsoft Office PowerPoint</Application>
  <PresentationFormat>On-screen Show (4:3)</PresentationFormat>
  <Paragraphs>20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Slide 1</vt:lpstr>
      <vt:lpstr>Slide 2</vt:lpstr>
      <vt:lpstr>Slide 3</vt:lpstr>
      <vt:lpstr>Slide 4</vt:lpstr>
      <vt:lpstr>Slide 5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5</cp:revision>
  <dcterms:created xsi:type="dcterms:W3CDTF">2010-11-01T17:06:53Z</dcterms:created>
  <dcterms:modified xsi:type="dcterms:W3CDTF">2010-11-01T17:38:01Z</dcterms:modified>
</cp:coreProperties>
</file>